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031ff1be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031ff1be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031ff1bed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031ff1bed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795ad5a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795ad5a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031ff1bed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031ff1be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031ff1bed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031ff1bed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031ff1bed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031ff1bed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031ff1bed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031ff1bed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031ff1bed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031ff1bed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Dude, Where’s My House?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0" y="2741800"/>
            <a:ext cx="7688100" cy="13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Estimating the monetary damage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caused by a natural disaster to a house.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Aman Hafez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Kavan Pandya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Yan Nusinovich</a:t>
            </a:r>
            <a:endParaRPr sz="14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571750"/>
            <a:ext cx="3979724" cy="185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1892925"/>
            <a:ext cx="7688700" cy="28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someone’s house is hit by a natural disaster, one of the first questions they will want answered after they evacuate the house is, “How much has my house been damaged and how can I get my insurance money back?” Our program is here to help: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user uploads an image of their damaged house.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program assesses the damage.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program retrieves a picture of the undamaged house from Google Street View.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user receives an estimate of the value of the house before the disaster, and the monetary damage to the house.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Gathering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1809575"/>
            <a:ext cx="3991200" cy="30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the</a:t>
            </a:r>
            <a:r>
              <a:rPr lang="en"/>
              <a:t> Google Chrome web driver.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downloaded images using the Selenium package in Python to automate web browser interaction.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scraped images from Google Image searches for these terms: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good houses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hurricane d</a:t>
            </a:r>
            <a:r>
              <a:rPr lang="en"/>
              <a:t>amaged houses, fire damaged houses, flood damaged houses, minor house damage, houses partially damaged by natural disasters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</a:t>
            </a:r>
            <a:r>
              <a:rPr lang="en"/>
              <a:t>ouses destroyed in natural disasters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total number of images was 1,254.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775" y="1941975"/>
            <a:ext cx="4270948" cy="27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1885175"/>
            <a:ext cx="7688700" cy="26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ran code to delete duplicate images, and then we classified the </a:t>
            </a:r>
            <a:r>
              <a:rPr lang="en"/>
              <a:t>remaining</a:t>
            </a:r>
            <a:r>
              <a:rPr lang="en"/>
              <a:t> images by hand into the following categories: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Good houses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Damaged houses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Destroyed houses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Images to discard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following types of images were discarded: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Satellite or helicopter views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Images of buildings other than houses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Repeat images that were resized or cropped differently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were left with 1,095 images.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125" y="2486399"/>
            <a:ext cx="3216950" cy="180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1947000"/>
            <a:ext cx="3612300" cy="28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onvolutional neural network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14 layers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images resized to 256 x 256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 criteria for choice of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Validation accuracy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Validation accuracy of 70.96% compared to a baseline accuracy of 38.22%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 a</a:t>
            </a:r>
            <a:r>
              <a:rPr lang="en"/>
              <a:t>ccuracy of 58.97% compared to a baseline accuracy of 38.46%.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82925"/>
            <a:ext cx="4230424" cy="10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1750" y="3011675"/>
            <a:ext cx="445770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Calls 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location information from image </a:t>
            </a:r>
            <a:r>
              <a:rPr lang="en"/>
              <a:t>metadata.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location to fetch a street address and a Google Street View Image.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street address to fetch Zillow Estimate.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Combine with house condition </a:t>
            </a:r>
            <a:r>
              <a:rPr lang="en"/>
              <a:t>predicted </a:t>
            </a:r>
            <a:r>
              <a:rPr lang="en"/>
              <a:t>by model to estimate monetary damage .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675" y="3323763"/>
            <a:ext cx="295275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3594" y="3323775"/>
            <a:ext cx="2589307" cy="155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29450" y="1908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Selenium is a versatile web driver tool that can be used to automate downloading all the images from a web page.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Neural networks are a great tool for breaking down images into their components and finding trends in images.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Many websites, like Google Street View and Zillow, provide APIs for developers to interface with their data.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Using our program,  an individual affected by a natural disaster can quickly get backup information needed for their insurance claim, and armed with that information they can start getting back on their feet.</a:t>
            </a:r>
            <a:endParaRPr b="1"/>
          </a:p>
        </p:txBody>
      </p:sp>
      <p:sp>
        <p:nvSpPr>
          <p:cNvPr id="130" name="Google Shape;130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Standalone web app or phone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Additional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Additional classes to have a better estimate resolution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Additional APIs for house valuation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Training on other types of buildings, e.g., stores, schools, and places of worship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Adding images with more “noise”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Testing larger models that take more computational power to train</a:t>
            </a:r>
            <a:endParaRPr/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400" y="1421075"/>
            <a:ext cx="4094049" cy="230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0763" y="2669475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